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312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727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9575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166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172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883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622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778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1021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071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725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0431D-2A35-4EBA-B00B-0D4F2D1E07F3}" type="datetimeFigureOut">
              <a:rPr lang="th-TH" smtClean="0"/>
              <a:t>17/03/66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95E2C-9C81-4A57-AE4D-58E89AE71AA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298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5678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21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633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3405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458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5799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300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649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3054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4487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Angsana New</vt:lpstr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Yachurawate Hongsiri</dc:creator>
  <cp:lastModifiedBy>Yachurawate Hongsiri</cp:lastModifiedBy>
  <cp:revision>3</cp:revision>
  <dcterms:created xsi:type="dcterms:W3CDTF">2023-03-17T04:31:43Z</dcterms:created>
  <dcterms:modified xsi:type="dcterms:W3CDTF">2023-03-17T04:34:19Z</dcterms:modified>
</cp:coreProperties>
</file>