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4" d="100"/>
          <a:sy n="84" d="100"/>
        </p:scale>
        <p:origin x="90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0431D-2A35-4EBA-B00B-0D4F2D1E07F3}" type="datetimeFigureOut">
              <a:rPr lang="th-TH" smtClean="0"/>
              <a:t>17/03/66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95E2C-9C81-4A57-AE4D-58E89AE71AA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03126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0431D-2A35-4EBA-B00B-0D4F2D1E07F3}" type="datetimeFigureOut">
              <a:rPr lang="th-TH" smtClean="0"/>
              <a:t>17/03/66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95E2C-9C81-4A57-AE4D-58E89AE71AA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27274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0431D-2A35-4EBA-B00B-0D4F2D1E07F3}" type="datetimeFigureOut">
              <a:rPr lang="th-TH" smtClean="0"/>
              <a:t>17/03/66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95E2C-9C81-4A57-AE4D-58E89AE71AA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95757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0431D-2A35-4EBA-B00B-0D4F2D1E07F3}" type="datetimeFigureOut">
              <a:rPr lang="th-TH" smtClean="0"/>
              <a:t>17/03/66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95E2C-9C81-4A57-AE4D-58E89AE71AA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11665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0431D-2A35-4EBA-B00B-0D4F2D1E07F3}" type="datetimeFigureOut">
              <a:rPr lang="th-TH" smtClean="0"/>
              <a:t>17/03/66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95E2C-9C81-4A57-AE4D-58E89AE71AA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11720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0431D-2A35-4EBA-B00B-0D4F2D1E07F3}" type="datetimeFigureOut">
              <a:rPr lang="th-TH" smtClean="0"/>
              <a:t>17/03/66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95E2C-9C81-4A57-AE4D-58E89AE71AA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88836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0431D-2A35-4EBA-B00B-0D4F2D1E07F3}" type="datetimeFigureOut">
              <a:rPr lang="th-TH" smtClean="0"/>
              <a:t>17/03/66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95E2C-9C81-4A57-AE4D-58E89AE71AA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46225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0431D-2A35-4EBA-B00B-0D4F2D1E07F3}" type="datetimeFigureOut">
              <a:rPr lang="th-TH" smtClean="0"/>
              <a:t>17/03/66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95E2C-9C81-4A57-AE4D-58E89AE71AA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17788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0431D-2A35-4EBA-B00B-0D4F2D1E07F3}" type="datetimeFigureOut">
              <a:rPr lang="th-TH" smtClean="0"/>
              <a:t>17/03/66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95E2C-9C81-4A57-AE4D-58E89AE71AA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10211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0431D-2A35-4EBA-B00B-0D4F2D1E07F3}" type="datetimeFigureOut">
              <a:rPr lang="th-TH" smtClean="0"/>
              <a:t>17/03/66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95E2C-9C81-4A57-AE4D-58E89AE71AA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70710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0431D-2A35-4EBA-B00B-0D4F2D1E07F3}" type="datetimeFigureOut">
              <a:rPr lang="th-TH" smtClean="0"/>
              <a:t>17/03/66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95E2C-9C81-4A57-AE4D-58E89AE71AA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0725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90431D-2A35-4EBA-B00B-0D4F2D1E07F3}" type="datetimeFigureOut">
              <a:rPr lang="th-TH" smtClean="0"/>
              <a:t>17/03/66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695E2C-9C81-4A57-AE4D-58E89AE71AA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22983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156783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1213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66334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83405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94584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05799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63001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7649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43054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644872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Angsana New</vt:lpstr>
      <vt:lpstr>Arial</vt:lpstr>
      <vt:lpstr>Calibri</vt:lpstr>
      <vt:lpstr>Calibri Light</vt:lpstr>
      <vt:lpstr>Cordia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Yachurawate Hongsiri</dc:creator>
  <cp:lastModifiedBy>Yachurawate Hongsiri</cp:lastModifiedBy>
  <cp:revision>1</cp:revision>
  <dcterms:created xsi:type="dcterms:W3CDTF">2023-03-17T04:31:43Z</dcterms:created>
  <dcterms:modified xsi:type="dcterms:W3CDTF">2023-03-17T04:32:21Z</dcterms:modified>
</cp:coreProperties>
</file>