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431D-2A35-4EBA-B00B-0D4F2D1E07F3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5E2C-9C81-4A57-AE4D-58E89AE71A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03126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431D-2A35-4EBA-B00B-0D4F2D1E07F3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5E2C-9C81-4A57-AE4D-58E89AE71A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7274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431D-2A35-4EBA-B00B-0D4F2D1E07F3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5E2C-9C81-4A57-AE4D-58E89AE71A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5757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431D-2A35-4EBA-B00B-0D4F2D1E07F3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5E2C-9C81-4A57-AE4D-58E89AE71A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1665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431D-2A35-4EBA-B00B-0D4F2D1E07F3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5E2C-9C81-4A57-AE4D-58E89AE71A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11720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431D-2A35-4EBA-B00B-0D4F2D1E07F3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5E2C-9C81-4A57-AE4D-58E89AE71A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883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431D-2A35-4EBA-B00B-0D4F2D1E07F3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5E2C-9C81-4A57-AE4D-58E89AE71A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6225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431D-2A35-4EBA-B00B-0D4F2D1E07F3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5E2C-9C81-4A57-AE4D-58E89AE71A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7788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431D-2A35-4EBA-B00B-0D4F2D1E07F3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5E2C-9C81-4A57-AE4D-58E89AE71A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0211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431D-2A35-4EBA-B00B-0D4F2D1E07F3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5E2C-9C81-4A57-AE4D-58E89AE71A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071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431D-2A35-4EBA-B00B-0D4F2D1E07F3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5E2C-9C81-4A57-AE4D-58E89AE71A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725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0431D-2A35-4EBA-B00B-0D4F2D1E07F3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95E2C-9C81-4A57-AE4D-58E89AE71A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298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5678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213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6334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3405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9458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05799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300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649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3054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4487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Angsana New</vt:lpstr>
      <vt:lpstr>Arial</vt:lpstr>
      <vt:lpstr>Calibri</vt:lpstr>
      <vt:lpstr>Calibri Light</vt:lpstr>
      <vt:lpstr>Cordia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Yachurawate Hongsiri</dc:creator>
  <cp:lastModifiedBy>Yachurawate Hongsiri</cp:lastModifiedBy>
  <cp:revision>2</cp:revision>
  <dcterms:created xsi:type="dcterms:W3CDTF">2023-03-17T04:31:43Z</dcterms:created>
  <dcterms:modified xsi:type="dcterms:W3CDTF">2023-03-17T04:33:14Z</dcterms:modified>
</cp:coreProperties>
</file>