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" d="100"/>
          <a:sy n="14" d="100"/>
        </p:scale>
        <p:origin x="206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5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29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0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9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35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62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11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13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22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991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77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74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Cordia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Yachurawate Hongsiri</dc:creator>
  <cp:lastModifiedBy>Yachurawate Hongsiri</cp:lastModifiedBy>
  <cp:revision>3</cp:revision>
  <dcterms:created xsi:type="dcterms:W3CDTF">2023-03-17T03:54:29Z</dcterms:created>
  <dcterms:modified xsi:type="dcterms:W3CDTF">2023-03-17T04:09:54Z</dcterms:modified>
</cp:coreProperties>
</file>