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880042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53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A0BE-BA1B-424A-8C4D-63F8C0A4D6E2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E3D7-5E1B-4E3E-8079-3EA7AF5908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356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A0BE-BA1B-424A-8C4D-63F8C0A4D6E2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E3D7-5E1B-4E3E-8079-3EA7AF5908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6294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A0BE-BA1B-424A-8C4D-63F8C0A4D6E2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E3D7-5E1B-4E3E-8079-3EA7AF5908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303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A0BE-BA1B-424A-8C4D-63F8C0A4D6E2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E3D7-5E1B-4E3E-8079-3EA7AF5908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9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A0BE-BA1B-424A-8C4D-63F8C0A4D6E2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E3D7-5E1B-4E3E-8079-3EA7AF5908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35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A0BE-BA1B-424A-8C4D-63F8C0A4D6E2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E3D7-5E1B-4E3E-8079-3EA7AF5908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362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A0BE-BA1B-424A-8C4D-63F8C0A4D6E2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E3D7-5E1B-4E3E-8079-3EA7AF5908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11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A0BE-BA1B-424A-8C4D-63F8C0A4D6E2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E3D7-5E1B-4E3E-8079-3EA7AF5908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0138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A0BE-BA1B-424A-8C4D-63F8C0A4D6E2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E3D7-5E1B-4E3E-8079-3EA7AF5908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2250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A0BE-BA1B-424A-8C4D-63F8C0A4D6E2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E3D7-5E1B-4E3E-8079-3EA7AF5908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991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A0BE-BA1B-424A-8C4D-63F8C0A4D6E2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E3D7-5E1B-4E3E-8079-3EA7AF5908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776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7A0BE-BA1B-424A-8C4D-63F8C0A4D6E2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BE3D7-5E1B-4E3E-8079-3EA7AF5908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747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18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Cordia New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Yachurawate Hongsiri</dc:creator>
  <cp:lastModifiedBy>Yachurawate Hongsiri</cp:lastModifiedBy>
  <cp:revision>2</cp:revision>
  <dcterms:created xsi:type="dcterms:W3CDTF">2023-03-17T03:54:29Z</dcterms:created>
  <dcterms:modified xsi:type="dcterms:W3CDTF">2023-03-17T04:37:38Z</dcterms:modified>
</cp:coreProperties>
</file>